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9752-A255-467B-ACE0-76792AF208D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7-CD3C-419D-8AA4-EF3D9477C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9752-A255-467B-ACE0-76792AF208D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7-CD3C-419D-8AA4-EF3D9477C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8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9752-A255-467B-ACE0-76792AF208D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7-CD3C-419D-8AA4-EF3D9477C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5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9752-A255-467B-ACE0-76792AF208D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7-CD3C-419D-8AA4-EF3D9477C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1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9752-A255-467B-ACE0-76792AF208D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7-CD3C-419D-8AA4-EF3D9477C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5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9752-A255-467B-ACE0-76792AF208D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7-CD3C-419D-8AA4-EF3D9477C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9752-A255-467B-ACE0-76792AF208D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7-CD3C-419D-8AA4-EF3D9477C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9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9752-A255-467B-ACE0-76792AF208D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7-CD3C-419D-8AA4-EF3D9477C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5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9752-A255-467B-ACE0-76792AF208D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7-CD3C-419D-8AA4-EF3D9477C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4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9752-A255-467B-ACE0-76792AF208D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7-CD3C-419D-8AA4-EF3D9477C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4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9752-A255-467B-ACE0-76792AF208D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7-CD3C-419D-8AA4-EF3D9477C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2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79752-A255-467B-ACE0-76792AF208D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BA7-CD3C-419D-8AA4-EF3D9477C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кадемический женский хор г. Химки 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6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мерный хор, г. Коломна, специальный диплом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68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рший хор мальчиков г. Коломна Лауреат фестиваля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0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рший хор Рассвет, г. Красногорск 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031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1</cp:revision>
  <dcterms:created xsi:type="dcterms:W3CDTF">2015-12-03T19:35:43Z</dcterms:created>
  <dcterms:modified xsi:type="dcterms:W3CDTF">2015-12-03T19:36:48Z</dcterms:modified>
</cp:coreProperties>
</file>